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047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j1r5m7TqTjUvnAhrBgdCFvu+G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5F922F-55DD-4275-9DA8-5A070518C525}">
  <a:tblStyle styleId="{B85F922F-55DD-4275-9DA8-5A070518C52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348" y="114"/>
      </p:cViewPr>
      <p:guideLst>
        <p:guide orient="horz" pos="204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133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1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50" tIns="45725" rIns="91450" bIns="457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401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50" tIns="45725" rIns="91450" bIns="457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50" tIns="45725" rIns="91450" bIns="457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1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50" tIns="45725" rIns="91450" bIns="457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7" y="9429750"/>
            <a:ext cx="2946401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50" tIns="45725" rIns="91450" bIns="457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5717e68fa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g95717e68fa_0_68:notes"/>
          <p:cNvSpPr txBox="1">
            <a:spLocks noGrp="1"/>
          </p:cNvSpPr>
          <p:nvPr>
            <p:ph type="body" idx="1"/>
          </p:nvPr>
        </p:nvSpPr>
        <p:spPr>
          <a:xfrm>
            <a:off x="679451" y="4776788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50" tIns="45725" rIns="91450" bIns="457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g95717e68fa_0_68:notes"/>
          <p:cNvSpPr txBox="1">
            <a:spLocks noGrp="1"/>
          </p:cNvSpPr>
          <p:nvPr>
            <p:ph type="sldNum" idx="12"/>
          </p:nvPr>
        </p:nvSpPr>
        <p:spPr>
          <a:xfrm>
            <a:off x="3849687" y="9429750"/>
            <a:ext cx="29463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50" tIns="45725" rIns="91450" bIns="457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구역 머리글">
  <p:cSld name="1_구역 머리글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g95717e68fa_0_46"/>
          <p:cNvCxnSpPr/>
          <p:nvPr/>
        </p:nvCxnSpPr>
        <p:spPr>
          <a:xfrm>
            <a:off x="175135" y="762159"/>
            <a:ext cx="9730800" cy="0"/>
          </a:xfrm>
          <a:prstGeom prst="straightConnector1">
            <a:avLst/>
          </a:prstGeom>
          <a:noFill/>
          <a:ln w="9525" cap="flat" cmpd="sng">
            <a:solidFill>
              <a:srgbClr val="B10B3A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6" name="Google Shape;16;g95717e68fa_0_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5135" y="6641052"/>
            <a:ext cx="1816609" cy="1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g95717e68fa_0_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14499" y="-51275"/>
            <a:ext cx="3391502" cy="813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5717e68fa_0_37"/>
          <p:cNvSpPr txBox="1">
            <a:spLocks noGrp="1"/>
          </p:cNvSpPr>
          <p:nvPr>
            <p:ph type="body" idx="1"/>
          </p:nvPr>
        </p:nvSpPr>
        <p:spPr>
          <a:xfrm>
            <a:off x="337675" y="5640767"/>
            <a:ext cx="64986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</a:lstStyle>
          <a:p>
            <a:endParaRPr/>
          </a:p>
        </p:txBody>
      </p:sp>
      <p:sp>
        <p:nvSpPr>
          <p:cNvPr id="52" name="Google Shape;52;g95717e68fa_0_37"/>
          <p:cNvSpPr txBox="1">
            <a:spLocks noGrp="1"/>
          </p:cNvSpPr>
          <p:nvPr>
            <p:ph type="sldNum" idx="12"/>
          </p:nvPr>
        </p:nvSpPr>
        <p:spPr>
          <a:xfrm>
            <a:off x="9178496" y="6217622"/>
            <a:ext cx="5943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95717e68fa_0_40"/>
          <p:cNvSpPr txBox="1">
            <a:spLocks noGrp="1"/>
          </p:cNvSpPr>
          <p:nvPr>
            <p:ph type="title" hasCustomPrompt="1"/>
          </p:nvPr>
        </p:nvSpPr>
        <p:spPr>
          <a:xfrm>
            <a:off x="337675" y="1474833"/>
            <a:ext cx="92307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9pPr>
          </a:lstStyle>
          <a:p>
            <a:r>
              <a:t>xx%</a:t>
            </a:r>
          </a:p>
        </p:txBody>
      </p:sp>
      <p:sp>
        <p:nvSpPr>
          <p:cNvPr id="55" name="Google Shape;55;g95717e68fa_0_40"/>
          <p:cNvSpPr txBox="1">
            <a:spLocks noGrp="1"/>
          </p:cNvSpPr>
          <p:nvPr>
            <p:ph type="body" idx="1"/>
          </p:nvPr>
        </p:nvSpPr>
        <p:spPr>
          <a:xfrm>
            <a:off x="337675" y="4202967"/>
            <a:ext cx="92307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Autofit/>
          </a:bodyPr>
          <a:lstStyle>
            <a:lvl1pPr marL="457200" lvl="0" indent="-3619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0200" algn="ctr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g95717e68fa_0_40"/>
          <p:cNvSpPr txBox="1">
            <a:spLocks noGrp="1"/>
          </p:cNvSpPr>
          <p:nvPr>
            <p:ph type="sldNum" idx="12"/>
          </p:nvPr>
        </p:nvSpPr>
        <p:spPr>
          <a:xfrm>
            <a:off x="9178496" y="6217622"/>
            <a:ext cx="5943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5717e68fa_0_44"/>
          <p:cNvSpPr txBox="1">
            <a:spLocks noGrp="1"/>
          </p:cNvSpPr>
          <p:nvPr>
            <p:ph type="sldNum" idx="12"/>
          </p:nvPr>
        </p:nvSpPr>
        <p:spPr>
          <a:xfrm>
            <a:off x="9178496" y="6217622"/>
            <a:ext cx="5943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95717e68fa_0_5"/>
          <p:cNvSpPr txBox="1">
            <a:spLocks noGrp="1"/>
          </p:cNvSpPr>
          <p:nvPr>
            <p:ph type="ctrTitle"/>
          </p:nvPr>
        </p:nvSpPr>
        <p:spPr>
          <a:xfrm>
            <a:off x="337684" y="992767"/>
            <a:ext cx="92307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 dirty="0"/>
          </a:p>
        </p:txBody>
      </p:sp>
      <p:sp>
        <p:nvSpPr>
          <p:cNvPr id="20" name="Google Shape;20;g95717e68fa_0_5"/>
          <p:cNvSpPr txBox="1">
            <a:spLocks noGrp="1"/>
          </p:cNvSpPr>
          <p:nvPr>
            <p:ph type="subTitle" idx="1"/>
          </p:nvPr>
        </p:nvSpPr>
        <p:spPr>
          <a:xfrm>
            <a:off x="337675" y="3778833"/>
            <a:ext cx="92307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21" name="Google Shape;21;g95717e68fa_0_5"/>
          <p:cNvSpPr txBox="1">
            <a:spLocks noGrp="1"/>
          </p:cNvSpPr>
          <p:nvPr>
            <p:ph type="sldNum" idx="12"/>
          </p:nvPr>
        </p:nvSpPr>
        <p:spPr>
          <a:xfrm>
            <a:off x="9178496" y="6217622"/>
            <a:ext cx="5943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95717e68fa_0_9"/>
          <p:cNvSpPr txBox="1">
            <a:spLocks noGrp="1"/>
          </p:cNvSpPr>
          <p:nvPr>
            <p:ph type="title"/>
          </p:nvPr>
        </p:nvSpPr>
        <p:spPr>
          <a:xfrm>
            <a:off x="337675" y="2867800"/>
            <a:ext cx="92307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4" name="Google Shape;24;g95717e68fa_0_9"/>
          <p:cNvSpPr txBox="1">
            <a:spLocks noGrp="1"/>
          </p:cNvSpPr>
          <p:nvPr>
            <p:ph type="sldNum" idx="12"/>
          </p:nvPr>
        </p:nvSpPr>
        <p:spPr>
          <a:xfrm>
            <a:off x="9178496" y="6217622"/>
            <a:ext cx="5943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95717e68fa_0_12"/>
          <p:cNvSpPr txBox="1">
            <a:spLocks noGrp="1"/>
          </p:cNvSpPr>
          <p:nvPr>
            <p:ph type="title"/>
          </p:nvPr>
        </p:nvSpPr>
        <p:spPr>
          <a:xfrm>
            <a:off x="337675" y="593367"/>
            <a:ext cx="923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g95717e68fa_0_12"/>
          <p:cNvSpPr txBox="1">
            <a:spLocks noGrp="1"/>
          </p:cNvSpPr>
          <p:nvPr>
            <p:ph type="body" idx="1"/>
          </p:nvPr>
        </p:nvSpPr>
        <p:spPr>
          <a:xfrm>
            <a:off x="337675" y="1536633"/>
            <a:ext cx="923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Autofit/>
          </a:bodyPr>
          <a:lstStyle>
            <a:lvl1pPr marL="457200" lvl="0" indent="-3619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g95717e68fa_0_12"/>
          <p:cNvSpPr txBox="1">
            <a:spLocks noGrp="1"/>
          </p:cNvSpPr>
          <p:nvPr>
            <p:ph type="sldNum" idx="12"/>
          </p:nvPr>
        </p:nvSpPr>
        <p:spPr>
          <a:xfrm>
            <a:off x="9178496" y="6217622"/>
            <a:ext cx="5943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95717e68fa_0_16"/>
          <p:cNvSpPr txBox="1">
            <a:spLocks noGrp="1"/>
          </p:cNvSpPr>
          <p:nvPr>
            <p:ph type="title"/>
          </p:nvPr>
        </p:nvSpPr>
        <p:spPr>
          <a:xfrm>
            <a:off x="337675" y="593367"/>
            <a:ext cx="923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g95717e68fa_0_16"/>
          <p:cNvSpPr txBox="1">
            <a:spLocks noGrp="1"/>
          </p:cNvSpPr>
          <p:nvPr>
            <p:ph type="body" idx="1"/>
          </p:nvPr>
        </p:nvSpPr>
        <p:spPr>
          <a:xfrm>
            <a:off x="337675" y="1536633"/>
            <a:ext cx="4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2" name="Google Shape;32;g95717e68fa_0_16"/>
          <p:cNvSpPr txBox="1">
            <a:spLocks noGrp="1"/>
          </p:cNvSpPr>
          <p:nvPr>
            <p:ph type="body" idx="2"/>
          </p:nvPr>
        </p:nvSpPr>
        <p:spPr>
          <a:xfrm>
            <a:off x="5235100" y="1536633"/>
            <a:ext cx="4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3" name="Google Shape;33;g95717e68fa_0_16"/>
          <p:cNvSpPr txBox="1">
            <a:spLocks noGrp="1"/>
          </p:cNvSpPr>
          <p:nvPr>
            <p:ph type="sldNum" idx="12"/>
          </p:nvPr>
        </p:nvSpPr>
        <p:spPr>
          <a:xfrm>
            <a:off x="9178496" y="6217622"/>
            <a:ext cx="5943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95717e68fa_0_21"/>
          <p:cNvSpPr txBox="1">
            <a:spLocks noGrp="1"/>
          </p:cNvSpPr>
          <p:nvPr>
            <p:ph type="title"/>
          </p:nvPr>
        </p:nvSpPr>
        <p:spPr>
          <a:xfrm>
            <a:off x="337675" y="593367"/>
            <a:ext cx="923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g95717e68fa_0_21"/>
          <p:cNvSpPr txBox="1">
            <a:spLocks noGrp="1"/>
          </p:cNvSpPr>
          <p:nvPr>
            <p:ph type="sldNum" idx="12"/>
          </p:nvPr>
        </p:nvSpPr>
        <p:spPr>
          <a:xfrm>
            <a:off x="9178496" y="6217622"/>
            <a:ext cx="5943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95717e68fa_0_24"/>
          <p:cNvSpPr txBox="1">
            <a:spLocks noGrp="1"/>
          </p:cNvSpPr>
          <p:nvPr>
            <p:ph type="title"/>
          </p:nvPr>
        </p:nvSpPr>
        <p:spPr>
          <a:xfrm>
            <a:off x="337675" y="740800"/>
            <a:ext cx="3042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g95717e68fa_0_24"/>
          <p:cNvSpPr txBox="1">
            <a:spLocks noGrp="1"/>
          </p:cNvSpPr>
          <p:nvPr>
            <p:ph type="body" idx="1"/>
          </p:nvPr>
        </p:nvSpPr>
        <p:spPr>
          <a:xfrm>
            <a:off x="337675" y="1852800"/>
            <a:ext cx="3042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40" name="Google Shape;40;g95717e68fa_0_24"/>
          <p:cNvSpPr txBox="1">
            <a:spLocks noGrp="1"/>
          </p:cNvSpPr>
          <p:nvPr>
            <p:ph type="sldNum" idx="12"/>
          </p:nvPr>
        </p:nvSpPr>
        <p:spPr>
          <a:xfrm>
            <a:off x="9178496" y="6217622"/>
            <a:ext cx="5943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95717e68fa_0_28"/>
          <p:cNvSpPr txBox="1">
            <a:spLocks noGrp="1"/>
          </p:cNvSpPr>
          <p:nvPr>
            <p:ph type="title"/>
          </p:nvPr>
        </p:nvSpPr>
        <p:spPr>
          <a:xfrm>
            <a:off x="531104" y="600200"/>
            <a:ext cx="68985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43" name="Google Shape;43;g95717e68fa_0_28"/>
          <p:cNvSpPr txBox="1">
            <a:spLocks noGrp="1"/>
          </p:cNvSpPr>
          <p:nvPr>
            <p:ph type="sldNum" idx="12"/>
          </p:nvPr>
        </p:nvSpPr>
        <p:spPr>
          <a:xfrm>
            <a:off x="9178496" y="6217622"/>
            <a:ext cx="5943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95717e68fa_0_31"/>
          <p:cNvSpPr/>
          <p:nvPr/>
        </p:nvSpPr>
        <p:spPr>
          <a:xfrm>
            <a:off x="4953000" y="-167"/>
            <a:ext cx="4953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g95717e68fa_0_31"/>
          <p:cNvSpPr txBox="1">
            <a:spLocks noGrp="1"/>
          </p:cNvSpPr>
          <p:nvPr>
            <p:ph type="title"/>
          </p:nvPr>
        </p:nvSpPr>
        <p:spPr>
          <a:xfrm>
            <a:off x="287625" y="1644233"/>
            <a:ext cx="43824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>
            <a:endParaRPr/>
          </a:p>
        </p:txBody>
      </p:sp>
      <p:sp>
        <p:nvSpPr>
          <p:cNvPr id="47" name="Google Shape;47;g95717e68fa_0_31"/>
          <p:cNvSpPr txBox="1">
            <a:spLocks noGrp="1"/>
          </p:cNvSpPr>
          <p:nvPr>
            <p:ph type="subTitle" idx="1"/>
          </p:nvPr>
        </p:nvSpPr>
        <p:spPr>
          <a:xfrm>
            <a:off x="287625" y="3737433"/>
            <a:ext cx="43824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g95717e68fa_0_31"/>
          <p:cNvSpPr txBox="1">
            <a:spLocks noGrp="1"/>
          </p:cNvSpPr>
          <p:nvPr>
            <p:ph type="body" idx="2"/>
          </p:nvPr>
        </p:nvSpPr>
        <p:spPr>
          <a:xfrm>
            <a:off x="5351125" y="965433"/>
            <a:ext cx="41568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457200" lvl="0" indent="-3619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g95717e68fa_0_31"/>
          <p:cNvSpPr txBox="1">
            <a:spLocks noGrp="1"/>
          </p:cNvSpPr>
          <p:nvPr>
            <p:ph type="sldNum" idx="12"/>
          </p:nvPr>
        </p:nvSpPr>
        <p:spPr>
          <a:xfrm>
            <a:off x="9178496" y="6217622"/>
            <a:ext cx="5943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95717e68fa_0_0"/>
          <p:cNvSpPr txBox="1">
            <a:spLocks noGrp="1"/>
          </p:cNvSpPr>
          <p:nvPr>
            <p:ph type="title"/>
          </p:nvPr>
        </p:nvSpPr>
        <p:spPr>
          <a:xfrm>
            <a:off x="337675" y="593367"/>
            <a:ext cx="923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g95717e68fa_0_0"/>
          <p:cNvSpPr txBox="1">
            <a:spLocks noGrp="1"/>
          </p:cNvSpPr>
          <p:nvPr>
            <p:ph type="body" idx="1"/>
          </p:nvPr>
        </p:nvSpPr>
        <p:spPr>
          <a:xfrm>
            <a:off x="337675" y="1536633"/>
            <a:ext cx="923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t" anchorCtr="0">
            <a:noAutofit/>
          </a:bodyPr>
          <a:lstStyle>
            <a:lvl1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●"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■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■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Clr>
                <a:schemeClr val="dk2"/>
              </a:buClr>
              <a:buSzPts val="1600"/>
              <a:buFont typeface="Arial"/>
              <a:buChar char="■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g95717e68fa_0_0"/>
          <p:cNvSpPr txBox="1">
            <a:spLocks noGrp="1"/>
          </p:cNvSpPr>
          <p:nvPr>
            <p:ph type="sldNum" idx="12"/>
          </p:nvPr>
        </p:nvSpPr>
        <p:spPr>
          <a:xfrm>
            <a:off x="9178496" y="6217622"/>
            <a:ext cx="5943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6650" tIns="106650" rIns="106650" bIns="1066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g95717e68fa_0_0"/>
          <p:cNvPicPr preferRelativeResize="0"/>
          <p:nvPr/>
        </p:nvPicPr>
        <p:blipFill rotWithShape="1">
          <a:blip r:embed="rId14">
            <a:alphaModFix/>
          </a:blip>
          <a:srcRect t="24702" b="8058"/>
          <a:stretch/>
        </p:blipFill>
        <p:spPr>
          <a:xfrm>
            <a:off x="-61100" y="0"/>
            <a:ext cx="7965994" cy="685800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5717e68fa_0_68"/>
          <p:cNvSpPr/>
          <p:nvPr/>
        </p:nvSpPr>
        <p:spPr>
          <a:xfrm>
            <a:off x="7826909" y="6546944"/>
            <a:ext cx="2029500" cy="276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Link t</a:t>
            </a:r>
            <a:r>
              <a:rPr lang="en-US" sz="1100" u="sng">
                <a:solidFill>
                  <a:schemeClr val="dk1"/>
                </a:solidFill>
              </a:rPr>
              <a:t>o website</a:t>
            </a:r>
            <a:r>
              <a:rPr lang="en-US" sz="11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100" b="0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95717e68fa_0_68"/>
          <p:cNvSpPr txBox="1"/>
          <p:nvPr/>
        </p:nvSpPr>
        <p:spPr>
          <a:xfrm>
            <a:off x="293350" y="1727493"/>
            <a:ext cx="4516775" cy="60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67150" bIns="54000" anchor="t" anchorCtr="0">
            <a:noAutofit/>
          </a:bodyPr>
          <a:lstStyle/>
          <a:p>
            <a:pPr marL="285750" marR="0" lvl="0" indent="-2667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Char char="✔"/>
            </a:pPr>
            <a:r>
              <a:rPr lang="en-US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Value Proposition</a:t>
            </a:r>
            <a:endParaRPr sz="1100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667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Char char="✔"/>
            </a:pPr>
            <a:r>
              <a:rPr lang="en-US" sz="1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What is the solution</a:t>
            </a:r>
            <a:endParaRPr sz="1100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g95717e68fa_0_68"/>
          <p:cNvSpPr/>
          <p:nvPr/>
        </p:nvSpPr>
        <p:spPr>
          <a:xfrm>
            <a:off x="112825" y="6546950"/>
            <a:ext cx="1918200" cy="27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95717e68fa_0_68"/>
          <p:cNvSpPr txBox="1"/>
          <p:nvPr/>
        </p:nvSpPr>
        <p:spPr>
          <a:xfrm>
            <a:off x="253179" y="348864"/>
            <a:ext cx="4982700" cy="3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67150" bIns="54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 b="1">
                <a:solidFill>
                  <a:srgbClr val="194160"/>
                </a:solidFill>
              </a:rPr>
              <a:t>Company One-Pager / Teaser</a:t>
            </a:r>
            <a:endParaRPr sz="2300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95717e68fa_0_68"/>
          <p:cNvSpPr txBox="1"/>
          <p:nvPr/>
        </p:nvSpPr>
        <p:spPr>
          <a:xfrm>
            <a:off x="250299" y="906825"/>
            <a:ext cx="6932400" cy="3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67150" bIns="54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[        Company Name        /          </a:t>
            </a:r>
            <a:r>
              <a:rPr lang="en-US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Name           </a:t>
            </a:r>
            <a:r>
              <a:rPr lang="en-US" sz="17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endParaRPr sz="1700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g95717e68fa_0_68"/>
          <p:cNvSpPr txBox="1"/>
          <p:nvPr/>
        </p:nvSpPr>
        <p:spPr>
          <a:xfrm>
            <a:off x="7458594" y="384090"/>
            <a:ext cx="233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Company Name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g95717e68fa_0_68"/>
          <p:cNvSpPr txBox="1"/>
          <p:nvPr/>
        </p:nvSpPr>
        <p:spPr>
          <a:xfrm>
            <a:off x="5413751" y="1332294"/>
            <a:ext cx="3729600" cy="4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67150" bIns="540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194160"/>
                </a:solidFill>
                <a:latin typeface="Arial"/>
                <a:ea typeface="Arial"/>
                <a:cs typeface="Arial"/>
                <a:sym typeface="Arial"/>
              </a:rPr>
              <a:t>Company Information</a:t>
            </a:r>
            <a:endParaRPr sz="1500" b="1" i="0" u="none" strike="noStrike" cap="none">
              <a:solidFill>
                <a:srgbClr val="1941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g95717e68fa_0_68"/>
          <p:cNvSpPr txBox="1"/>
          <p:nvPr/>
        </p:nvSpPr>
        <p:spPr>
          <a:xfrm>
            <a:off x="5439638" y="1731912"/>
            <a:ext cx="3915300" cy="3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67150" bIns="54000" anchor="t" anchorCtr="0">
            <a:noAutofit/>
          </a:bodyPr>
          <a:lstStyle/>
          <a:p>
            <a:pPr marL="285750" marR="0" lvl="0" indent="-2730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194160"/>
              </a:buClr>
              <a:buSzPts val="1200"/>
              <a:buFont typeface="Noto Sans Symbols"/>
              <a:buChar char="✔"/>
            </a:pPr>
            <a:r>
              <a:rPr lang="en-US"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Live Commerce Platform Sauce Live</a:t>
            </a:r>
            <a:endParaRPr sz="1200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730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Char char="✔"/>
            </a:pPr>
            <a:r>
              <a:rPr lang="en-US"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Korea’s #1 SaaS Live commerce Company.</a:t>
            </a:r>
            <a:endParaRPr sz="1200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g95717e68fa_0_68"/>
          <p:cNvSpPr txBox="1"/>
          <p:nvPr/>
        </p:nvSpPr>
        <p:spPr>
          <a:xfrm>
            <a:off x="248871" y="1383992"/>
            <a:ext cx="3729600" cy="4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67150" bIns="540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194160"/>
                </a:solidFill>
                <a:latin typeface="Arial"/>
                <a:ea typeface="Arial"/>
                <a:cs typeface="Arial"/>
                <a:sym typeface="Arial"/>
              </a:rPr>
              <a:t>Solution/Product</a:t>
            </a:r>
            <a:endParaRPr sz="1500" b="0" i="0" u="none" strike="noStrike" cap="none">
              <a:solidFill>
                <a:srgbClr val="B10B3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4" name="Google Shape;74;g95717e68fa_0_68"/>
          <p:cNvGraphicFramePr/>
          <p:nvPr/>
        </p:nvGraphicFramePr>
        <p:xfrm>
          <a:off x="5413751" y="2559972"/>
          <a:ext cx="4146675" cy="1691700"/>
        </p:xfrm>
        <a:graphic>
          <a:graphicData uri="http://schemas.openxmlformats.org/drawingml/2006/table">
            <a:tbl>
              <a:tblPr firstRow="1" bandRow="1">
                <a:noFill/>
                <a:tableStyleId>{B85F922F-55DD-4275-9DA8-5A070518C525}</a:tableStyleId>
              </a:tblPr>
              <a:tblGrid>
                <a:gridCol w="1463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Primary Tech</a:t>
                      </a:r>
                      <a:endParaRPr sz="11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41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Industry Sector </a:t>
                      </a:r>
                      <a:endParaRPr sz="11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41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Year Founded</a:t>
                      </a:r>
                      <a:endParaRPr sz="11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41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Investment Stage</a:t>
                      </a:r>
                      <a:endParaRPr sz="11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41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Stage and USD</a:t>
                      </a:r>
                      <a:endParaRPr sz="1000" u="none" strike="noStrike" cap="none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Monthly Revenue</a:t>
                      </a:r>
                      <a:endParaRPr sz="11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41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USD</a:t>
                      </a:r>
                      <a:endParaRPr sz="1000" u="none" strike="noStrike" cap="none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Link to Pitchdeck </a:t>
                      </a:r>
                      <a:r>
                        <a:rPr lang="en-US" sz="9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(Google Drive link)</a:t>
                      </a:r>
                      <a:endParaRPr sz="9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41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90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5" name="Google Shape;75;g95717e68fa_0_68"/>
          <p:cNvGraphicFramePr/>
          <p:nvPr/>
        </p:nvGraphicFramePr>
        <p:xfrm>
          <a:off x="196174" y="2559972"/>
          <a:ext cx="4944250" cy="4115550"/>
        </p:xfrm>
        <a:graphic>
          <a:graphicData uri="http://schemas.openxmlformats.org/drawingml/2006/table">
            <a:tbl>
              <a:tblPr firstRow="1" bandRow="1">
                <a:noFill/>
                <a:tableStyleId>{B85F922F-55DD-4275-9DA8-5A070518C525}</a:tableStyleId>
              </a:tblPr>
              <a:tblGrid>
                <a:gridCol w="104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1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Problem</a:t>
                      </a:r>
                      <a:endParaRPr sz="11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41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Explain what is the problem</a:t>
                      </a:r>
                      <a:endParaRPr sz="11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7425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Solution</a:t>
                      </a:r>
                      <a:endParaRPr sz="11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41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Explain your solution </a:t>
                      </a:r>
                      <a:endParaRPr sz="11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7425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3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Traction (Revenue, Clients, Etc.)</a:t>
                      </a:r>
                      <a:endParaRPr sz="11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41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Current </a:t>
                      </a: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Clients: </a:t>
                      </a: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</a:rPr>
                        <a:t>Enterprise Use Case Example: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</a:rPr>
                        <a:t>Other Information on Company Traction</a:t>
                      </a:r>
                      <a:endParaRPr sz="11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27425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Biz Model</a:t>
                      </a:r>
                      <a:endParaRPr sz="11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41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Monthly Fee + R/S</a:t>
                      </a:r>
                      <a:endParaRPr sz="110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7425" marR="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6" name="Google Shape;76;g95717e68fa_0_68"/>
          <p:cNvSpPr/>
          <p:nvPr/>
        </p:nvSpPr>
        <p:spPr>
          <a:xfrm>
            <a:off x="5246513" y="4722300"/>
            <a:ext cx="2220600" cy="1276800"/>
          </a:xfrm>
          <a:prstGeom prst="snip1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Photo if applicable</a:t>
            </a:r>
            <a:endParaRPr/>
          </a:p>
        </p:txBody>
      </p:sp>
      <p:sp>
        <p:nvSpPr>
          <p:cNvPr id="77" name="Google Shape;77;g95717e68fa_0_68"/>
          <p:cNvSpPr/>
          <p:nvPr/>
        </p:nvSpPr>
        <p:spPr>
          <a:xfrm>
            <a:off x="7573200" y="4722300"/>
            <a:ext cx="2220600" cy="1276800"/>
          </a:xfrm>
          <a:prstGeom prst="snip1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Photo if applicable</a:t>
            </a:r>
            <a:endParaRPr/>
          </a:p>
        </p:txBody>
      </p:sp>
      <p:sp>
        <p:nvSpPr>
          <p:cNvPr id="78" name="Google Shape;78;g95717e68fa_0_68"/>
          <p:cNvSpPr/>
          <p:nvPr/>
        </p:nvSpPr>
        <p:spPr>
          <a:xfrm>
            <a:off x="8688650" y="941375"/>
            <a:ext cx="801900" cy="469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Logo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107</Words>
  <Application>Microsoft Office PowerPoint</Application>
  <PresentationFormat>A4 용지(210x297mm)</PresentationFormat>
  <Paragraphs>40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Noto Sans Symbols</vt:lpstr>
      <vt:lpstr>Malgun Gothic</vt:lpstr>
      <vt:lpstr>Arial</vt:lpstr>
      <vt:lpstr>Calibri</vt:lpstr>
      <vt:lpstr>Simple Light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DAVID LEE</dc:creator>
  <cp:lastModifiedBy>kised</cp:lastModifiedBy>
  <cp:revision>2</cp:revision>
  <dcterms:modified xsi:type="dcterms:W3CDTF">2021-08-05T06:03:10Z</dcterms:modified>
</cp:coreProperties>
</file>