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134805066" r:id="rId2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294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7DE5C5F-4794-42F9-9A61-756A35A08F29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9F8C305-4493-47B0-8AB5-2E048F0A3AD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03190544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2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0" name="Google Shape;230;g7f9262ee2f_0_18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31" name="Google Shape;231;g7f9262ee2f_0_18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171450" lvl="0" indent="-171450" algn="l" rtl="0">
              <a:spcBef>
                <a:spcPts val="0"/>
              </a:spcBef>
              <a:spcAft>
                <a:spcPts val="0"/>
              </a:spcAft>
              <a:buFontTx/>
              <a:buChar char="-"/>
            </a:pPr>
            <a:endParaRPr dirty="0"/>
          </a:p>
        </p:txBody>
      </p:sp>
    </p:spTree>
    <p:extLst>
      <p:ext uri="{BB962C8B-B14F-4D97-AF65-F5344CB8AC3E}">
        <p14:creationId xmlns:p14="http://schemas.microsoft.com/office/powerpoint/2010/main" val="178317687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28135F6-5B46-40A1-BAEE-920CD75CA4E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7E93B2C9-D625-49B5-83B7-913A7412398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9F56526-DE81-4229-8CCC-634F0D1A83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9C93A18C-945B-46F9-B134-936CBE710C0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092E7DA-DFE5-496A-86B7-0F2C4D421D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668186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4A369764-B414-454D-AD9A-F2A2FD7C289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A4EEF0E9-D564-48B4-97A2-82622BC6F11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48FCF6C-42CF-4DAD-B569-292147B0E8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391804F-3F42-471B-B871-9884E5EA71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226B86AB-91F7-426B-912F-467C82E785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492054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DCD7B0EC-B7F9-4671-8261-B022EBF6F1F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5F3AD49A-741C-40C8-AB82-050ACFD5A9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DC79B50D-3CE7-4C8A-9B05-B7CBFE65F7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D0C3189-E15D-4AC0-9465-CC777CE227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F79B80E5-9952-49F1-A350-9CC9FCFDA6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7009380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내지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그림 4">
            <a:extLst>
              <a:ext uri="{FF2B5EF4-FFF2-40B4-BE49-F238E27FC236}">
                <a16:creationId xmlns:a16="http://schemas.microsoft.com/office/drawing/2014/main" id="{B48370BD-2CB7-5C96-C6FD-E4136A53FA43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/>
          <a:srcRect r="3537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93321003"/>
      </p:ext>
    </p:extLst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60DBB7D-6496-4105-819E-870654E4795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F5E76967-23D4-4FC2-88FB-5085B07BB8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082C24A-12B6-49AB-A825-66E498A77D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419B258-E26B-4A08-B9D9-2509FCA461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20DFC6C-A121-4697-A3BE-46075F5DBD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81710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ACC18817-7423-466A-A31D-705C477D25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BF6944A-565D-4A49-9B97-527441782D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B684B798-9990-4918-8816-CFE1679D87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D1FE3F83-A3A0-45C2-A87E-E54AB700517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79C61643-1A20-443D-9309-566D5FAF2D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860992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212003A-C913-46DF-A721-FDCDBEA0DC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37B5E685-2002-4BC9-9AF7-484F5ACC522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C9AEC778-0426-47B0-B0CA-7F8E0D56AD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50875918-ED40-43AC-BDD0-B05F3EADC4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057F6A8F-2C7B-4259-AE16-C24E5EDBDE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1C87D417-7D6D-4EBB-8E29-824244C36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438416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6A4EC6B-8282-440C-AFAD-0EFD158B8C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D14DDE9D-4772-4FEB-828C-02CC3D60E6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DED3619E-8ADF-4963-B756-707ED5A8F83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69F07614-1C96-4614-9917-82E9FE304F4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948AF0F3-A606-4B9D-8A52-37F81FF9232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4D5D8F26-34B7-40E3-A620-AC14C7D1E5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B6ECAF17-4586-46F5-8285-273137B9CE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5570E036-21DF-4087-8AA3-216616529F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0275965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BDB8384D-3AB7-4221-A75A-2E31AAB6863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F64CACCB-BB99-400D-974D-C50AC9ACA8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5488E91F-FC25-48AD-8E4F-5A956C6B89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E23A5C74-AFD0-44D1-A5A6-55D8F5AFDC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449767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2C0E654B-2CE7-41E2-B64D-C0A1D5059D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FBD4FAFF-8B55-4016-B7AC-4B793F8764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5B05AC85-65BD-46A2-9B4B-E0F96041D6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705617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CEC6703-D650-4AB9-8C5F-8678693A63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81B4B1CC-50F4-4DA1-8EFA-17BA26ADEEC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0E1C84E4-2FA0-4BB8-999D-4FE3AC96956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B16CD7D-768A-46DF-9270-D990E59A74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8A5DE8E-830D-46E1-8924-9A113D9DDD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B884775B-8D89-406A-9550-ADAAC1CA52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54186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EDAE35E-C4D3-41B8-8230-F89C3BB83E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2F50C06A-83BE-4A0E-AF97-EE01E0BFF41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CDBDA2F1-1DEB-4672-92E3-F87469D5F2C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8347B80C-6550-45A1-BF77-2FE39101BE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6EF74DCF-CC0C-4A5B-893E-627F9F5370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E0052A90-03E3-4161-9A16-2601CD5B75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670619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B2079BA4-D995-4796-A640-6EA6F8762D8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E0237C17-570D-4E1A-86B7-3180012F5C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59E816E-C620-495C-84C4-F4FED6329EA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78D12D9-2F53-4759-B7D6-640600B07627}" type="datetimeFigureOut">
              <a:rPr lang="ko-KR" altLang="en-US" smtClean="0"/>
              <a:t>2024-05-31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6638BCE6-68AA-437F-9208-3BF46CA62C4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62C7256-ED0A-401C-9193-DD2DB2B46E3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21AE2E-4053-4C8A-B2B3-84EC59CB2CE2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74532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3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2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TextBox 54">
            <a:extLst>
              <a:ext uri="{FF2B5EF4-FFF2-40B4-BE49-F238E27FC236}">
                <a16:creationId xmlns:a16="http://schemas.microsoft.com/office/drawing/2014/main" id="{509E138A-4968-3D2B-2C5B-5AA187421A96}"/>
              </a:ext>
            </a:extLst>
          </p:cNvPr>
          <p:cNvSpPr txBox="1"/>
          <p:nvPr/>
        </p:nvSpPr>
        <p:spPr>
          <a:xfrm>
            <a:off x="700843" y="176698"/>
            <a:ext cx="1088760" cy="461665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defTabSz="914286">
              <a:defRPr/>
            </a:pPr>
            <a:r>
              <a:rPr lang="ko-KR" altLang="en-US" sz="2400" b="1" dirty="0">
                <a:ln w="3175">
                  <a:solidFill>
                    <a:schemeClr val="tx1">
                      <a:lumMod val="85000"/>
                      <a:lumOff val="15000"/>
                      <a:alpha val="10000"/>
                    </a:schemeClr>
                  </a:solidFill>
                </a:ln>
                <a:solidFill>
                  <a:schemeClr val="tx1">
                    <a:lumMod val="85000"/>
                    <a:lumOff val="15000"/>
                  </a:schemeClr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회사명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1AD67E6-4DD6-6E80-11E0-5E68703B3D96}"/>
              </a:ext>
            </a:extLst>
          </p:cNvPr>
          <p:cNvSpPr txBox="1"/>
          <p:nvPr/>
        </p:nvSpPr>
        <p:spPr>
          <a:xfrm>
            <a:off x="128669" y="181373"/>
            <a:ext cx="336952" cy="420564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 defTabSz="1219170" latinLnBrk="0">
              <a:buClr>
                <a:srgbClr val="000000"/>
              </a:buClr>
              <a:defRPr/>
            </a:pPr>
            <a:r>
              <a:rPr lang="en-US" altLang="ko-KR" sz="2133" b="1" kern="0" dirty="0">
                <a:ln w="3175">
                  <a:solidFill>
                    <a:prstClr val="white">
                      <a:alpha val="10000"/>
                    </a:prstClr>
                  </a:solidFill>
                </a:ln>
                <a:solidFill>
                  <a:prstClr val="white"/>
                </a:solidFill>
                <a:latin typeface="넥슨Lv2고딕" panose="00000500000000000000" pitchFamily="2" charset="-127"/>
                <a:ea typeface="넥슨Lv2고딕 Medium"/>
                <a:sym typeface="넥슨Lv2고딕 Medium"/>
              </a:rPr>
              <a:t>1</a:t>
            </a:r>
            <a:endParaRPr lang="ko-KR" altLang="en-US" sz="2133" b="1" kern="0" dirty="0">
              <a:ln w="3175">
                <a:solidFill>
                  <a:prstClr val="white">
                    <a:alpha val="10000"/>
                  </a:prstClr>
                </a:solidFill>
              </a:ln>
              <a:solidFill>
                <a:prstClr val="white"/>
              </a:solidFill>
              <a:latin typeface="넥슨Lv2고딕" panose="00000500000000000000" pitchFamily="2" charset="-127"/>
              <a:ea typeface="넥슨Lv2고딕 Medium"/>
              <a:sym typeface="넥슨Lv2고딕 Medium"/>
            </a:endParaRPr>
          </a:p>
        </p:txBody>
      </p:sp>
      <p:sp>
        <p:nvSpPr>
          <p:cNvPr id="11" name="슬라이드 번호 개체 틀 5"/>
          <p:cNvSpPr txBox="1">
            <a:spLocks/>
          </p:cNvSpPr>
          <p:nvPr/>
        </p:nvSpPr>
        <p:spPr>
          <a:xfrm>
            <a:off x="11581799" y="6389303"/>
            <a:ext cx="2057400" cy="365125"/>
          </a:xfrm>
          <a:prstGeom prst="rect">
            <a:avLst/>
          </a:prstGeom>
        </p:spPr>
        <p:txBody>
          <a:bodyPr/>
          <a:lstStyle>
            <a:def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</a:defPPr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넥슨Lv2고딕 Medium"/>
              <a:defRPr sz="1400" b="0" i="0" u="none" strike="noStrike" cap="none">
                <a:solidFill>
                  <a:srgbClr val="000000"/>
                </a:solidFill>
                <a:latin typeface="넥슨Lv2고딕 Medium"/>
                <a:ea typeface="넥슨Lv2고딕 Medium"/>
                <a:cs typeface="넥슨Lv2고딕 Medium"/>
                <a:sym typeface="넥슨Lv2고딕 Medium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넥슨Lv2고딕 Medium"/>
              <a:defRPr sz="1400" b="0" i="0" u="none" strike="noStrike" cap="none">
                <a:solidFill>
                  <a:srgbClr val="000000"/>
                </a:solidFill>
                <a:latin typeface="넥슨Lv2고딕 Medium"/>
                <a:ea typeface="넥슨Lv2고딕 Medium"/>
                <a:cs typeface="넥슨Lv2고딕 Medium"/>
                <a:sym typeface="넥슨Lv2고딕 Medium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넥슨Lv2고딕 Medium"/>
              <a:defRPr sz="1400" b="0" i="0" u="none" strike="noStrike" cap="none">
                <a:solidFill>
                  <a:srgbClr val="000000"/>
                </a:solidFill>
                <a:latin typeface="넥슨Lv2고딕 Medium"/>
                <a:ea typeface="넥슨Lv2고딕 Medium"/>
                <a:cs typeface="넥슨Lv2고딕 Medium"/>
                <a:sym typeface="넥슨Lv2고딕 Medium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넥슨Lv2고딕 Medium"/>
              <a:defRPr sz="1400" b="0" i="0" u="none" strike="noStrike" cap="none">
                <a:solidFill>
                  <a:srgbClr val="000000"/>
                </a:solidFill>
                <a:latin typeface="넥슨Lv2고딕 Medium"/>
                <a:ea typeface="넥슨Lv2고딕 Medium"/>
                <a:cs typeface="넥슨Lv2고딕 Medium"/>
                <a:sym typeface="넥슨Lv2고딕 Medium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넥슨Lv2고딕 Medium"/>
              <a:defRPr sz="1400" b="0" i="0" u="none" strike="noStrike" cap="none">
                <a:solidFill>
                  <a:srgbClr val="000000"/>
                </a:solidFill>
                <a:latin typeface="넥슨Lv2고딕 Medium"/>
                <a:ea typeface="넥슨Lv2고딕 Medium"/>
                <a:cs typeface="넥슨Lv2고딕 Medium"/>
                <a:sym typeface="넥슨Lv2고딕 Medium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넥슨Lv2고딕 Medium"/>
              <a:defRPr sz="1400" b="0" i="0" u="none" strike="noStrike" cap="none">
                <a:solidFill>
                  <a:srgbClr val="000000"/>
                </a:solidFill>
                <a:latin typeface="넥슨Lv2고딕 Medium"/>
                <a:ea typeface="넥슨Lv2고딕 Medium"/>
                <a:cs typeface="넥슨Lv2고딕 Medium"/>
                <a:sym typeface="넥슨Lv2고딕 Medium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넥슨Lv2고딕 Medium"/>
              <a:defRPr sz="1400" b="0" i="0" u="none" strike="noStrike" cap="none">
                <a:solidFill>
                  <a:srgbClr val="000000"/>
                </a:solidFill>
                <a:latin typeface="넥슨Lv2고딕 Medium"/>
                <a:ea typeface="넥슨Lv2고딕 Medium"/>
                <a:cs typeface="넥슨Lv2고딕 Medium"/>
                <a:sym typeface="넥슨Lv2고딕 Medium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넥슨Lv2고딕 Medium"/>
              <a:defRPr sz="1400" b="0" i="0" u="none" strike="noStrike" cap="none">
                <a:solidFill>
                  <a:srgbClr val="000000"/>
                </a:solidFill>
                <a:latin typeface="넥슨Lv2고딕 Medium"/>
                <a:ea typeface="넥슨Lv2고딕 Medium"/>
                <a:cs typeface="넥슨Lv2고딕 Medium"/>
                <a:sym typeface="넥슨Lv2고딕 Medium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Font typeface="넥슨Lv2고딕 Medium"/>
              <a:defRPr sz="1400" b="0" i="0" u="none" strike="noStrike" cap="none">
                <a:solidFill>
                  <a:srgbClr val="000000"/>
                </a:solidFill>
                <a:latin typeface="넥슨Lv2고딕 Medium"/>
                <a:ea typeface="넥슨Lv2고딕 Medium"/>
                <a:cs typeface="넥슨Lv2고딕 Medium"/>
                <a:sym typeface="넥슨Lv2고딕 Medium"/>
              </a:defRPr>
            </a:lvl9pPr>
          </a:lstStyle>
          <a:p>
            <a:r>
              <a:rPr lang="en-US" altLang="ko-KR" sz="1333" dirty="0">
                <a:latin typeface="맑은 고딕" panose="020B0503020000020004" pitchFamily="50" charset="-127"/>
                <a:ea typeface="맑은 고딕" panose="020B0503020000020004" pitchFamily="50" charset="-127"/>
              </a:rPr>
              <a:t>1</a:t>
            </a:r>
            <a:endParaRPr lang="ko-KR" altLang="en-US" sz="1333" dirty="0">
              <a:latin typeface="맑은 고딕" panose="020B0503020000020004" pitchFamily="50" charset="-127"/>
              <a:ea typeface="맑은 고딕" panose="020B0503020000020004" pitchFamily="50" charset="-127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9D7A028-B493-4354-896D-004EAAB9DC93}"/>
              </a:ext>
            </a:extLst>
          </p:cNvPr>
          <p:cNvSpPr txBox="1"/>
          <p:nvPr/>
        </p:nvSpPr>
        <p:spPr>
          <a:xfrm>
            <a:off x="8953787" y="5687576"/>
            <a:ext cx="2498407" cy="701727"/>
          </a:xfrm>
          <a:prstGeom prst="rect">
            <a:avLst/>
          </a:prstGeom>
          <a:noFill/>
          <a:ln w="12700" cap="flat">
            <a:noFill/>
            <a:miter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>
            <a:scrgbClr r="0" g="0" b="0"/>
          </a:fontRef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108000" indent="-108000"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  <a:buFont typeface="넥슨Lv2고딕" panose="00000500000000000000" pitchFamily="2" charset="-127"/>
              <a:buChar char="·"/>
            </a:pPr>
            <a:r>
              <a:rPr lang="ko-KR" altLang="en-US" sz="12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담당자 </a:t>
            </a:r>
            <a:r>
              <a:rPr lang="en-US" altLang="ko-KR" sz="12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:  </a:t>
            </a:r>
            <a:r>
              <a:rPr lang="ko-KR" altLang="en-US" sz="12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○ ○ ○</a:t>
            </a:r>
            <a:endParaRPr lang="en-US" altLang="ko-KR" sz="1200" dirty="0">
              <a:ln w="3175">
                <a:solidFill>
                  <a:schemeClr val="tx1">
                    <a:lumMod val="75000"/>
                    <a:lumOff val="25000"/>
                    <a:alpha val="10000"/>
                  </a:scheme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  <a:sym typeface="맑은 고딕"/>
            </a:endParaRPr>
          </a:p>
          <a:p>
            <a:pPr marL="108000" indent="-108000"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  <a:buFont typeface="넥슨Lv2고딕" panose="00000500000000000000" pitchFamily="2" charset="-127"/>
              <a:buChar char="·"/>
            </a:pPr>
            <a:r>
              <a:rPr lang="ko-KR" altLang="en-US" sz="12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연락처 </a:t>
            </a:r>
            <a:r>
              <a:rPr lang="en-US" altLang="ko-KR" sz="12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:  010-0000-0000 </a:t>
            </a:r>
          </a:p>
          <a:p>
            <a:pPr marL="108000" indent="-108000"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  <a:buFont typeface="넥슨Lv2고딕" panose="00000500000000000000" pitchFamily="2" charset="-127"/>
              <a:buChar char="·"/>
            </a:pPr>
            <a:r>
              <a:rPr lang="en-US" altLang="ko-KR" sz="12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E-mail :   ______@_____________</a:t>
            </a:r>
            <a:endParaRPr lang="ko-KR" altLang="en-US" sz="1200" dirty="0">
              <a:ln w="3175">
                <a:solidFill>
                  <a:schemeClr val="tx1">
                    <a:lumMod val="75000"/>
                    <a:lumOff val="25000"/>
                    <a:alpha val="10000"/>
                  </a:scheme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  <a:sym typeface="맑은 고딕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91D524D5-5378-4AD4-AD06-2ACE8387DFFA}"/>
              </a:ext>
            </a:extLst>
          </p:cNvPr>
          <p:cNvSpPr txBox="1"/>
          <p:nvPr/>
        </p:nvSpPr>
        <p:spPr>
          <a:xfrm>
            <a:off x="465621" y="840713"/>
            <a:ext cx="7293462" cy="1852811"/>
          </a:xfrm>
          <a:prstGeom prst="rect">
            <a:avLst/>
          </a:prstGeom>
          <a:noFill/>
          <a:ln w="12700" cap="flat">
            <a:noFill/>
            <a:miter/>
          </a:ln>
          <a:effectLst/>
          <a:sp3d/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none">
            <a:scrgbClr r="0" g="0" b="0"/>
          </a:fontRef>
        </p:style>
        <p:txBody>
          <a:bodyPr rot="0" spcFirstLastPara="1" vertOverflow="overflow" horzOverflow="overflow" vert="horz" wrap="square" lIns="45718" tIns="45718" rIns="45718" bIns="45718" numCol="1" spcCol="38100" rtlCol="0" anchor="ctr">
            <a:spAutoFit/>
          </a:bodyPr>
          <a:lstStyle/>
          <a:p>
            <a:pPr marL="108000" indent="-108000"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  <a:buFont typeface="넥슨Lv2고딕" panose="00000500000000000000" pitchFamily="2" charset="-127"/>
              <a:buChar char="·"/>
            </a:pP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신청조합 및 운용사 소개자료를 하기의 내용을 포함하여 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3page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내외로 자유롭게 작성</a:t>
            </a:r>
            <a:endParaRPr lang="en-US" altLang="ko-KR" sz="1300" dirty="0">
              <a:ln w="3175">
                <a:solidFill>
                  <a:schemeClr val="tx1">
                    <a:lumMod val="75000"/>
                    <a:lumOff val="25000"/>
                    <a:alpha val="10000"/>
                  </a:scheme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  <a:sym typeface="맑은 고딕"/>
            </a:endParaRPr>
          </a:p>
          <a:p>
            <a:pPr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</a:pP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  -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운용사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개요</a:t>
            </a:r>
            <a:endParaRPr lang="en-US" altLang="ko-KR" sz="1300" dirty="0">
              <a:ln w="3175">
                <a:solidFill>
                  <a:schemeClr val="tx1">
                    <a:lumMod val="75000"/>
                    <a:lumOff val="25000"/>
                    <a:alpha val="10000"/>
                  </a:scheme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  <a:sym typeface="맑은 고딕"/>
            </a:endParaRPr>
          </a:p>
          <a:p>
            <a:pPr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</a:pP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  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-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인력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(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경력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,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투자실적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,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투자성공사례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,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투자회수실적 등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)</a:t>
            </a:r>
          </a:p>
          <a:p>
            <a:pPr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</a:pP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  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-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신청조합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(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운용전략 및 계획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등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)</a:t>
            </a:r>
          </a:p>
          <a:p>
            <a:pPr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</a:pP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  -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스타트업 코리아 펀드 민간출자자와의 협업 방안 등</a:t>
            </a:r>
            <a:endParaRPr lang="en-US" altLang="ko-KR" sz="1300" dirty="0">
              <a:ln w="3175">
                <a:solidFill>
                  <a:schemeClr val="tx1">
                    <a:lumMod val="75000"/>
                    <a:lumOff val="25000"/>
                    <a:alpha val="10000"/>
                  </a:scheme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  <a:sym typeface="맑은 고딕"/>
            </a:endParaRPr>
          </a:p>
          <a:p>
            <a:pPr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</a:pP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  -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마지막 </a:t>
            </a: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page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 연락처 작성 必</a:t>
            </a:r>
            <a:endParaRPr lang="en-US" altLang="ko-KR" sz="1300" dirty="0">
              <a:ln w="3175">
                <a:solidFill>
                  <a:schemeClr val="tx1">
                    <a:lumMod val="75000"/>
                    <a:lumOff val="25000"/>
                    <a:alpha val="10000"/>
                  </a:scheme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  <a:sym typeface="맑은 고딕"/>
            </a:endParaRPr>
          </a:p>
          <a:p>
            <a:pPr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</a:pPr>
            <a:endParaRPr lang="en-US" altLang="ko-KR" sz="1300" dirty="0">
              <a:ln w="3175">
                <a:solidFill>
                  <a:schemeClr val="tx1">
                    <a:lumMod val="75000"/>
                    <a:lumOff val="25000"/>
                    <a:alpha val="10000"/>
                  </a:schemeClr>
                </a:solidFill>
              </a:ln>
              <a:solidFill>
                <a:schemeClr val="tx1">
                  <a:lumMod val="75000"/>
                  <a:lumOff val="25000"/>
                </a:schemeClr>
              </a:solidFill>
              <a:latin typeface="맑은 고딕" panose="020B0503020000020004" pitchFamily="50" charset="-127"/>
              <a:ea typeface="맑은 고딕" panose="020B0503020000020004" pitchFamily="50" charset="-127"/>
              <a:sym typeface="맑은 고딕"/>
            </a:endParaRPr>
          </a:p>
          <a:p>
            <a:pPr hangingPunct="0">
              <a:lnSpc>
                <a:spcPct val="110000"/>
              </a:lnSpc>
              <a:buClr>
                <a:schemeClr val="bg1">
                  <a:lumMod val="50000"/>
                </a:schemeClr>
              </a:buClr>
              <a:buSzPct val="80000"/>
            </a:pPr>
            <a:r>
              <a:rPr lang="en-US" altLang="ko-KR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※ </a:t>
            </a:r>
            <a:r>
              <a:rPr lang="ko-KR" altLang="en-US" sz="1300" dirty="0">
                <a:ln w="3175">
                  <a:solidFill>
                    <a:schemeClr val="tx1">
                      <a:lumMod val="75000"/>
                      <a:lumOff val="25000"/>
                      <a:alpha val="10000"/>
                    </a:schemeClr>
                  </a:solidFill>
                </a:ln>
                <a:solidFill>
                  <a:schemeClr val="tx1">
                    <a:lumMod val="75000"/>
                    <a:lumOff val="25000"/>
                  </a:schemeClr>
                </a:solidFill>
                <a:latin typeface="맑은 고딕" panose="020B0503020000020004" pitchFamily="50" charset="-127"/>
                <a:ea typeface="맑은 고딕" panose="020B0503020000020004" pitchFamily="50" charset="-127"/>
                <a:sym typeface="맑은 고딕"/>
              </a:rPr>
              <a:t>본 자료는 민간출자자에 참고자료로 제공 예정</a:t>
            </a:r>
          </a:p>
        </p:txBody>
      </p:sp>
    </p:spTree>
    <p:extLst>
      <p:ext uri="{BB962C8B-B14F-4D97-AF65-F5344CB8AC3E}">
        <p14:creationId xmlns:p14="http://schemas.microsoft.com/office/powerpoint/2010/main" val="22516063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79</TotalTime>
  <Words>74</Words>
  <Application>Microsoft Office PowerPoint</Application>
  <PresentationFormat>와이드스크린</PresentationFormat>
  <Paragraphs>14</Paragraphs>
  <Slides>1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5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7" baseType="lpstr">
      <vt:lpstr>HY헤드라인M</vt:lpstr>
      <vt:lpstr>넥슨Lv2고딕</vt:lpstr>
      <vt:lpstr>넥슨Lv2고딕 Medium</vt:lpstr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User</dc:creator>
  <cp:lastModifiedBy>user</cp:lastModifiedBy>
  <cp:revision>15</cp:revision>
  <dcterms:created xsi:type="dcterms:W3CDTF">2024-05-14T09:08:47Z</dcterms:created>
  <dcterms:modified xsi:type="dcterms:W3CDTF">2024-05-31T05:49:39Z</dcterms:modified>
</cp:coreProperties>
</file>

<file path=docProps/thumbnail.jpeg>
</file>